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797675" cy="98567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507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4445F-D834-4CB7-8A9B-6BBC0FFC4EF7}" type="datetimeFigureOut">
              <a:rPr lang="en-GB"/>
              <a:pPr>
                <a:defRPr/>
              </a:pPr>
              <a:t>06/04/2021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4BE5EA-84FB-4BE7-9BDA-57FD251B410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4552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C008-59FF-4D10-AD3A-3667DFCE137B}" type="datetimeFigureOut">
              <a:rPr lang="en-GB"/>
              <a:pPr>
                <a:defRPr/>
              </a:pPr>
              <a:t>06/04/2021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2CAEE0-910F-428D-9DEE-CD28A095DC3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7707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F44EC-1788-4593-8054-B2887A886EC7}" type="datetimeFigureOut">
              <a:rPr lang="en-GB"/>
              <a:pPr>
                <a:defRPr/>
              </a:pPr>
              <a:t>06/04/2021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E1A5E5-5D49-4798-A4ED-B932C92AD71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57138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F9E95-605C-4837-AA9C-4E45E911E06D}" type="datetimeFigureOut">
              <a:rPr lang="en-GB"/>
              <a:pPr>
                <a:defRPr/>
              </a:pPr>
              <a:t>06/04/2021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2A6D8C-DC24-467A-B244-490F4343853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380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1CFC4-8590-4AB3-A78F-D6DA6881A8B4}" type="datetimeFigureOut">
              <a:rPr lang="en-GB"/>
              <a:pPr>
                <a:defRPr/>
              </a:pPr>
              <a:t>06/04/2021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B6384A-91CB-4DCE-9E81-E65F662CDD4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31476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B1C55-6F90-40A7-8F21-917C63987737}" type="datetimeFigureOut">
              <a:rPr lang="en-GB"/>
              <a:pPr>
                <a:defRPr/>
              </a:pPr>
              <a:t>06/04/2021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94299C-F94C-4420-A297-9BEA0C69E0F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8846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BC8E5-8F8B-44A4-8290-A071198125E4}" type="datetimeFigureOut">
              <a:rPr lang="en-GB"/>
              <a:pPr>
                <a:defRPr/>
              </a:pPr>
              <a:t>06/04/2021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46C42-E81E-4A43-8057-9979E8F48E8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19516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70570-1C83-43B1-918F-DA8F43AA958C}" type="datetimeFigureOut">
              <a:rPr lang="en-GB"/>
              <a:pPr>
                <a:defRPr/>
              </a:pPr>
              <a:t>06/04/2021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2AC127-0164-4962-B07C-4F8E2BE70AC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7559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E4A5D-C5E1-4391-B4D9-133A9ED29D1C}" type="datetimeFigureOut">
              <a:rPr lang="en-GB"/>
              <a:pPr>
                <a:defRPr/>
              </a:pPr>
              <a:t>06/04/2021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83FA6-BEA4-4CD5-87B5-B015DBD583F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37651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31A79-8C29-47D4-BDD6-E6A67D12CAE4}" type="datetimeFigureOut">
              <a:rPr lang="en-GB"/>
              <a:pPr>
                <a:defRPr/>
              </a:pPr>
              <a:t>06/04/2021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9BF7A7-BA0A-40C2-8CCD-64F5DE87257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86421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2D090-CD42-4140-88D8-D53A3FC61929}" type="datetimeFigureOut">
              <a:rPr lang="en-GB"/>
              <a:pPr>
                <a:defRPr/>
              </a:pPr>
              <a:t>06/04/2021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A57CAA-8F3F-4867-A642-20D0285F003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15628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FF269BF-8D38-4397-90D4-FF2BD87B0504}" type="datetimeFigureOut">
              <a:rPr lang="en-GB"/>
              <a:pPr>
                <a:defRPr/>
              </a:pPr>
              <a:t>06/04/2021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8A0A35D-BF3F-4BFA-9A74-7AA99B42404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96" y="192024"/>
            <a:ext cx="8750808" cy="647395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GB" sz="4000" dirty="0"/>
              <a:t>Detailed Map (5 Areas / 13 Localities)</a:t>
            </a:r>
            <a:br>
              <a:rPr lang="en-GB" dirty="0"/>
            </a:br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Social Care &amp; Early Help Teams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33568DFD4DE24FA31FD78AF77957B9" ma:contentTypeVersion="15" ma:contentTypeDescription="Create a new document." ma:contentTypeScope="" ma:versionID="5df0d5418df3e67b92a0b4c3abdd7af0">
  <xsd:schema xmlns:xsd="http://www.w3.org/2001/XMLSchema" xmlns:xs="http://www.w3.org/2001/XMLSchema" xmlns:p="http://schemas.microsoft.com/office/2006/metadata/properties" xmlns:ns2="2d89081f-6c64-408f-b9dd-c27e8c88cdc8" xmlns:ns3="a6d87e3d-d9df-4832-a311-66066ac8fdc6" targetNamespace="http://schemas.microsoft.com/office/2006/metadata/properties" ma:root="true" ma:fieldsID="b1c61218fd69fede1b65fc72c24291d6" ns2:_="" ns3:_="">
    <xsd:import namespace="2d89081f-6c64-408f-b9dd-c27e8c88cdc8"/>
    <xsd:import namespace="a6d87e3d-d9df-4832-a311-66066ac8fdc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Thumbnai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89081f-6c64-408f-b9dd-c27e8c88cd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Thumbnail" ma:index="19" nillable="true" ma:displayName="Thumbnail" ma:format="Dropdown" ma:internalName="Thumbnail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d87e3d-d9df-4832-a311-66066ac8fdc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humbnail xmlns="2d89081f-6c64-408f-b9dd-c27e8c88cdc8" xsi:nil="true"/>
  </documentManagement>
</p:properties>
</file>

<file path=customXml/itemProps1.xml><?xml version="1.0" encoding="utf-8"?>
<ds:datastoreItem xmlns:ds="http://schemas.openxmlformats.org/officeDocument/2006/customXml" ds:itemID="{F318DA37-21A3-451C-AF7E-938216816ED7}"/>
</file>

<file path=customXml/itemProps2.xml><?xml version="1.0" encoding="utf-8"?>
<ds:datastoreItem xmlns:ds="http://schemas.openxmlformats.org/officeDocument/2006/customXml" ds:itemID="{47777056-7DF7-4739-924D-DCABD1220772}"/>
</file>

<file path=customXml/itemProps3.xml><?xml version="1.0" encoding="utf-8"?>
<ds:datastoreItem xmlns:ds="http://schemas.openxmlformats.org/officeDocument/2006/customXml" ds:itemID="{2F95B820-D708-4EC5-B918-1F1389C416AE}"/>
</file>

<file path=docProps/app.xml><?xml version="1.0" encoding="utf-8"?>
<Properties xmlns="http://schemas.openxmlformats.org/officeDocument/2006/extended-properties" xmlns:vt="http://schemas.openxmlformats.org/officeDocument/2006/docPropsVTypes">
  <TotalTime>717</TotalTime>
  <Words>16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Detailed Map (5 Areas / 13 Localities) Social Care &amp; Early Help Teams</vt:lpstr>
    </vt:vector>
  </TitlesOfParts>
  <Company>Customer Service Direct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Areas</dc:title>
  <dc:creator>Katie White</dc:creator>
  <cp:lastModifiedBy>Rachael Evans</cp:lastModifiedBy>
  <cp:revision>25</cp:revision>
  <cp:lastPrinted>2015-05-13T12:34:07Z</cp:lastPrinted>
  <dcterms:created xsi:type="dcterms:W3CDTF">2015-02-18T14:31:26Z</dcterms:created>
  <dcterms:modified xsi:type="dcterms:W3CDTF">2021-04-06T14:05:22Z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0x0101002F33568DFD4DE24FA31FD78AF77957B9</vt:lpwstr>
  </property>
</Properties>
</file>